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3" r:id="rId47"/>
    <p:sldId id="304" r:id="rId48"/>
    <p:sldId id="305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7" r:id="rId78"/>
    <p:sldId id="342" r:id="rId79"/>
    <p:sldId id="335" r:id="rId80"/>
    <p:sldId id="336" r:id="rId81"/>
    <p:sldId id="343" r:id="rId82"/>
    <p:sldId id="344" r:id="rId83"/>
    <p:sldId id="345" r:id="rId84"/>
    <p:sldId id="338" r:id="rId85"/>
    <p:sldId id="369" r:id="rId86"/>
    <p:sldId id="349" r:id="rId87"/>
    <p:sldId id="339" r:id="rId88"/>
    <p:sldId id="340" r:id="rId89"/>
    <p:sldId id="341" r:id="rId90"/>
    <p:sldId id="346" r:id="rId91"/>
    <p:sldId id="347" r:id="rId92"/>
    <p:sldId id="348" r:id="rId93"/>
    <p:sldId id="360" r:id="rId94"/>
    <p:sldId id="363" r:id="rId95"/>
    <p:sldId id="350" r:id="rId96"/>
    <p:sldId id="351" r:id="rId97"/>
    <p:sldId id="352" r:id="rId98"/>
    <p:sldId id="353" r:id="rId99"/>
    <p:sldId id="354" r:id="rId100"/>
    <p:sldId id="355" r:id="rId101"/>
    <p:sldId id="358" r:id="rId102"/>
    <p:sldId id="356" r:id="rId103"/>
    <p:sldId id="357" r:id="rId104"/>
    <p:sldId id="359" r:id="rId105"/>
    <p:sldId id="361" r:id="rId106"/>
    <p:sldId id="362" r:id="rId107"/>
    <p:sldId id="370" r:id="rId108"/>
    <p:sldId id="371" r:id="rId109"/>
    <p:sldId id="364" r:id="rId110"/>
    <p:sldId id="366" r:id="rId111"/>
    <p:sldId id="365" r:id="rId112"/>
    <p:sldId id="367" r:id="rId113"/>
    <p:sldId id="368" r:id="rId114"/>
    <p:sldId id="372" r:id="rId1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CEC01-4FA8-4C7D-9AFB-BA4F495C88ED}" type="datetimeFigureOut">
              <a:rPr lang="it-IT" smtClean="0"/>
              <a:t>19/06/2022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D70CC2-726E-4669-9644-5DF6C98E23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8974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70CC2-726E-4669-9644-5DF6C98E2392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1756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70CC2-726E-4669-9644-5DF6C98E2392}" type="slidenum">
              <a:rPr lang="it-IT" smtClean="0"/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6479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70CC2-726E-4669-9644-5DF6C98E2392}" type="slidenum">
              <a:rPr lang="it-IT" smtClean="0"/>
              <a:t>87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2836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9BAC-AA63-4D9E-BD3B-6B493E467A3A}" type="datetimeFigureOut">
              <a:rPr lang="it-IT" smtClean="0"/>
              <a:t>19/06/2022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5C69-9EA2-4138-A95F-6E3E1C83EF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9278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9BAC-AA63-4D9E-BD3B-6B493E467A3A}" type="datetimeFigureOut">
              <a:rPr lang="it-IT" smtClean="0"/>
              <a:t>19/06/2022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5C69-9EA2-4138-A95F-6E3E1C83EF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894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9BAC-AA63-4D9E-BD3B-6B493E467A3A}" type="datetimeFigureOut">
              <a:rPr lang="it-IT" smtClean="0"/>
              <a:t>19/06/2022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5C69-9EA2-4138-A95F-6E3E1C83EF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3566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9BAC-AA63-4D9E-BD3B-6B493E467A3A}" type="datetimeFigureOut">
              <a:rPr lang="it-IT" smtClean="0"/>
              <a:t>19/06/2022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5C69-9EA2-4138-A95F-6E3E1C83EF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157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9BAC-AA63-4D9E-BD3B-6B493E467A3A}" type="datetimeFigureOut">
              <a:rPr lang="it-IT" smtClean="0"/>
              <a:t>19/06/2022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5C69-9EA2-4138-A95F-6E3E1C83EF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8006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9BAC-AA63-4D9E-BD3B-6B493E467A3A}" type="datetimeFigureOut">
              <a:rPr lang="it-IT" smtClean="0"/>
              <a:t>19/06/2022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5C69-9EA2-4138-A95F-6E3E1C83EF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2451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9BAC-AA63-4D9E-BD3B-6B493E467A3A}" type="datetimeFigureOut">
              <a:rPr lang="it-IT" smtClean="0"/>
              <a:t>19/06/2022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5C69-9EA2-4138-A95F-6E3E1C83EF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7190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9BAC-AA63-4D9E-BD3B-6B493E467A3A}" type="datetimeFigureOut">
              <a:rPr lang="it-IT" smtClean="0"/>
              <a:t>19/06/2022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5C69-9EA2-4138-A95F-6E3E1C83EF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2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9BAC-AA63-4D9E-BD3B-6B493E467A3A}" type="datetimeFigureOut">
              <a:rPr lang="it-IT" smtClean="0"/>
              <a:t>19/06/2022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5C69-9EA2-4138-A95F-6E3E1C83EF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156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9BAC-AA63-4D9E-BD3B-6B493E467A3A}" type="datetimeFigureOut">
              <a:rPr lang="it-IT" smtClean="0"/>
              <a:t>19/06/2022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5C69-9EA2-4138-A95F-6E3E1C83EF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4218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9BAC-AA63-4D9E-BD3B-6B493E467A3A}" type="datetimeFigureOut">
              <a:rPr lang="it-IT" smtClean="0"/>
              <a:t>19/06/2022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5C69-9EA2-4138-A95F-6E3E1C83EF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1816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F9BAC-AA63-4D9E-BD3B-6B493E467A3A}" type="datetimeFigureOut">
              <a:rPr lang="it-IT" smtClean="0"/>
              <a:t>19/06/2022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B5C69-9EA2-4138-A95F-6E3E1C83EF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861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jpeg"/><Relationship Id="rId2" Type="http://schemas.openxmlformats.org/officeDocument/2006/relationships/image" Target="../media/image3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5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jpeg"/><Relationship Id="rId2" Type="http://schemas.openxmlformats.org/officeDocument/2006/relationships/image" Target="../media/image336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jpeg"/><Relationship Id="rId2" Type="http://schemas.openxmlformats.org/officeDocument/2006/relationships/image" Target="../media/image3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0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jpeg"/><Relationship Id="rId2" Type="http://schemas.openxmlformats.org/officeDocument/2006/relationships/image" Target="../media/image343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jpeg"/><Relationship Id="rId2" Type="http://schemas.openxmlformats.org/officeDocument/2006/relationships/image" Target="../media/image3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8.jpeg"/><Relationship Id="rId4" Type="http://schemas.openxmlformats.org/officeDocument/2006/relationships/image" Target="../media/image347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jpeg"/><Relationship Id="rId2" Type="http://schemas.openxmlformats.org/officeDocument/2006/relationships/image" Target="../media/image3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1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jpeg"/><Relationship Id="rId2" Type="http://schemas.openxmlformats.org/officeDocument/2006/relationships/image" Target="../media/image3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4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jpeg"/><Relationship Id="rId2" Type="http://schemas.openxmlformats.org/officeDocument/2006/relationships/image" Target="../media/image3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8.jpeg"/><Relationship Id="rId4" Type="http://schemas.openxmlformats.org/officeDocument/2006/relationships/image" Target="../media/image35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jpeg"/><Relationship Id="rId2" Type="http://schemas.openxmlformats.org/officeDocument/2006/relationships/image" Target="../media/image36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jpeg"/><Relationship Id="rId2" Type="http://schemas.openxmlformats.org/officeDocument/2006/relationships/image" Target="../media/image3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6.jpeg"/><Relationship Id="rId5" Type="http://schemas.openxmlformats.org/officeDocument/2006/relationships/image" Target="../media/image365.jpeg"/><Relationship Id="rId4" Type="http://schemas.openxmlformats.org/officeDocument/2006/relationships/image" Target="../media/image364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jpeg"/><Relationship Id="rId2" Type="http://schemas.openxmlformats.org/officeDocument/2006/relationships/image" Target="../media/image367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0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1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9.jpeg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7" Type="http://schemas.openxmlformats.org/officeDocument/2006/relationships/image" Target="../media/image215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.jpeg"/><Relationship Id="rId5" Type="http://schemas.openxmlformats.org/officeDocument/2006/relationships/image" Target="../media/image213.jpeg"/><Relationship Id="rId4" Type="http://schemas.openxmlformats.org/officeDocument/2006/relationships/image" Target="../media/image21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7" Type="http://schemas.openxmlformats.org/officeDocument/2006/relationships/image" Target="../media/image221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jpeg"/><Relationship Id="rId5" Type="http://schemas.openxmlformats.org/officeDocument/2006/relationships/image" Target="../media/image219.jpeg"/><Relationship Id="rId4" Type="http://schemas.openxmlformats.org/officeDocument/2006/relationships/image" Target="../media/image21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8.jpeg"/><Relationship Id="rId4" Type="http://schemas.openxmlformats.org/officeDocument/2006/relationships/image" Target="../media/image2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7" Type="http://schemas.openxmlformats.org/officeDocument/2006/relationships/image" Target="../media/image2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4.jpeg"/><Relationship Id="rId5" Type="http://schemas.openxmlformats.org/officeDocument/2006/relationships/image" Target="../media/image233.jpeg"/><Relationship Id="rId4" Type="http://schemas.openxmlformats.org/officeDocument/2006/relationships/image" Target="../media/image232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7" Type="http://schemas.openxmlformats.org/officeDocument/2006/relationships/image" Target="../media/image242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.jpeg"/><Relationship Id="rId5" Type="http://schemas.openxmlformats.org/officeDocument/2006/relationships/image" Target="../media/image240.jpeg"/><Relationship Id="rId4" Type="http://schemas.openxmlformats.org/officeDocument/2006/relationships/image" Target="../media/image23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2.jpeg"/><Relationship Id="rId5" Type="http://schemas.openxmlformats.org/officeDocument/2006/relationships/image" Target="../media/image251.jpeg"/><Relationship Id="rId4" Type="http://schemas.openxmlformats.org/officeDocument/2006/relationships/image" Target="../media/image25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6.jpeg"/><Relationship Id="rId4" Type="http://schemas.openxmlformats.org/officeDocument/2006/relationships/image" Target="../media/image25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0.jpeg"/><Relationship Id="rId4" Type="http://schemas.openxmlformats.org/officeDocument/2006/relationships/image" Target="../media/image25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8.jpeg"/><Relationship Id="rId4" Type="http://schemas.openxmlformats.org/officeDocument/2006/relationships/image" Target="../media/image26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1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6.jpeg"/><Relationship Id="rId4" Type="http://schemas.openxmlformats.org/officeDocument/2006/relationships/image" Target="../media/image27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7" Type="http://schemas.openxmlformats.org/officeDocument/2006/relationships/image" Target="../media/image284.jpeg"/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3.jpeg"/><Relationship Id="rId5" Type="http://schemas.openxmlformats.org/officeDocument/2006/relationships/image" Target="../media/image282.jpeg"/><Relationship Id="rId4" Type="http://schemas.openxmlformats.org/officeDocument/2006/relationships/image" Target="../media/image281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7" Type="http://schemas.openxmlformats.org/officeDocument/2006/relationships/image" Target="../media/image28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8.jpeg"/><Relationship Id="rId5" Type="http://schemas.openxmlformats.org/officeDocument/2006/relationships/image" Target="../media/image287.jpeg"/><Relationship Id="rId4" Type="http://schemas.openxmlformats.org/officeDocument/2006/relationships/image" Target="../media/image286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7" Type="http://schemas.openxmlformats.org/officeDocument/2006/relationships/image" Target="../media/image295.jpe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4.jpeg"/><Relationship Id="rId5" Type="http://schemas.openxmlformats.org/officeDocument/2006/relationships/image" Target="../media/image293.jpeg"/><Relationship Id="rId4" Type="http://schemas.openxmlformats.org/officeDocument/2006/relationships/image" Target="../media/image29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eg"/><Relationship Id="rId7" Type="http://schemas.openxmlformats.org/officeDocument/2006/relationships/image" Target="../media/image301.jpeg"/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0.jpeg"/><Relationship Id="rId5" Type="http://schemas.openxmlformats.org/officeDocument/2006/relationships/image" Target="../media/image299.jpeg"/><Relationship Id="rId4" Type="http://schemas.openxmlformats.org/officeDocument/2006/relationships/image" Target="../media/image29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eg"/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7.jpeg"/><Relationship Id="rId4" Type="http://schemas.openxmlformats.org/officeDocument/2006/relationships/image" Target="../media/image306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jpeg"/><Relationship Id="rId2" Type="http://schemas.openxmlformats.org/officeDocument/2006/relationships/image" Target="../media/image3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1.jpeg"/><Relationship Id="rId4" Type="http://schemas.openxmlformats.org/officeDocument/2006/relationships/image" Target="../media/image310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jpeg"/><Relationship Id="rId2" Type="http://schemas.openxmlformats.org/officeDocument/2006/relationships/image" Target="../media/image3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6.jpeg"/><Relationship Id="rId4" Type="http://schemas.openxmlformats.org/officeDocument/2006/relationships/image" Target="../media/image315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image" Target="../media/image3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0.jpeg"/><Relationship Id="rId4" Type="http://schemas.openxmlformats.org/officeDocument/2006/relationships/image" Target="../media/image319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jpeg"/><Relationship Id="rId7" Type="http://schemas.openxmlformats.org/officeDocument/2006/relationships/image" Target="../media/image326.jpeg"/><Relationship Id="rId2" Type="http://schemas.openxmlformats.org/officeDocument/2006/relationships/image" Target="../media/image3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5.jpeg"/><Relationship Id="rId5" Type="http://schemas.openxmlformats.org/officeDocument/2006/relationships/image" Target="../media/image324.jpeg"/><Relationship Id="rId4" Type="http://schemas.openxmlformats.org/officeDocument/2006/relationships/image" Target="../media/image323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jpeg"/><Relationship Id="rId2" Type="http://schemas.openxmlformats.org/officeDocument/2006/relationships/image" Target="../media/image32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jpeg"/><Relationship Id="rId2" Type="http://schemas.openxmlformats.org/officeDocument/2006/relationships/image" Target="../media/image3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2.jpeg"/><Relationship Id="rId4" Type="http://schemas.openxmlformats.org/officeDocument/2006/relationships/image" Target="../media/image3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772400" cy="1944216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Scuola  Primaria</a:t>
            </a:r>
            <a:br>
              <a:rPr lang="it-IT" dirty="0" smtClean="0"/>
            </a:br>
            <a:r>
              <a:rPr lang="it-IT" dirty="0" smtClean="0"/>
              <a:t>PLESSO </a:t>
            </a:r>
            <a:br>
              <a:rPr lang="it-IT" dirty="0" smtClean="0"/>
            </a:br>
            <a:r>
              <a:rPr lang="it-IT" b="1" dirty="0" smtClean="0"/>
              <a:t>«Via del Sole»</a:t>
            </a:r>
            <a:endParaRPr lang="it-IT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Attività</a:t>
            </a:r>
          </a:p>
          <a:p>
            <a:r>
              <a:rPr lang="it-IT" dirty="0" smtClean="0"/>
              <a:t>Secondo Quadrimestre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3797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 rot="2439954">
            <a:off x="3017577" y="954612"/>
            <a:ext cx="22041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GIORNATA  DEI  </a:t>
            </a:r>
          </a:p>
          <a:p>
            <a:r>
              <a:rPr lang="it-IT" sz="2400" dirty="0" smtClean="0"/>
              <a:t>CALZINI  SPAIATI</a:t>
            </a:r>
            <a:endParaRPr lang="it-IT" sz="24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55932"/>
            <a:ext cx="2571750" cy="3429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5932"/>
            <a:ext cx="2448272" cy="326436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140968"/>
            <a:ext cx="2682356" cy="357647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379" y="2924944"/>
            <a:ext cx="2571750" cy="3429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15" y="3562367"/>
            <a:ext cx="2366307" cy="315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1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751070" cy="633476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60648"/>
            <a:ext cx="2607754" cy="347700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541596"/>
            <a:ext cx="2319722" cy="309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3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5436096" cy="343979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203542"/>
            <a:ext cx="5868144" cy="357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4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19" y="1042425"/>
            <a:ext cx="3579862" cy="477314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04" y="3428998"/>
            <a:ext cx="4379980" cy="328498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32656"/>
            <a:ext cx="2571749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9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"/>
            <a:ext cx="9144000" cy="68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6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3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"/>
            <a:ext cx="5976664" cy="336187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132" y="3645024"/>
            <a:ext cx="5364088" cy="30173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 rot="20344226">
            <a:off x="620987" y="4200764"/>
            <a:ext cx="19702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 smtClean="0"/>
              <a:t>GIORNATA</a:t>
            </a:r>
          </a:p>
          <a:p>
            <a:pPr algn="ctr"/>
            <a:r>
              <a:rPr lang="it-IT" sz="3200" b="1" dirty="0" smtClean="0"/>
              <a:t>DELLA</a:t>
            </a:r>
          </a:p>
          <a:p>
            <a:pPr algn="ctr"/>
            <a:r>
              <a:rPr lang="it-IT" sz="3200" b="1" dirty="0" smtClean="0"/>
              <a:t>LETTURA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82670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156" y="3466459"/>
            <a:ext cx="4355976" cy="325609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512501" cy="338437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496" y="116632"/>
            <a:ext cx="4224470" cy="316835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87130"/>
            <a:ext cx="2592288" cy="345638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081732" y="3675563"/>
            <a:ext cx="38824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G</a:t>
            </a:r>
          </a:p>
          <a:p>
            <a:r>
              <a:rPr lang="it-IT" sz="2400" dirty="0" smtClean="0"/>
              <a:t>I</a:t>
            </a:r>
          </a:p>
          <a:p>
            <a:r>
              <a:rPr lang="it-IT" sz="2400" dirty="0" smtClean="0"/>
              <a:t>O</a:t>
            </a:r>
          </a:p>
          <a:p>
            <a:r>
              <a:rPr lang="it-IT" sz="2400" dirty="0" smtClean="0"/>
              <a:t>R</a:t>
            </a:r>
          </a:p>
          <a:p>
            <a:r>
              <a:rPr lang="it-IT" sz="2400" dirty="0" smtClean="0"/>
              <a:t>N</a:t>
            </a:r>
          </a:p>
          <a:p>
            <a:r>
              <a:rPr lang="it-IT" sz="2400" dirty="0" smtClean="0"/>
              <a:t>A</a:t>
            </a:r>
          </a:p>
          <a:p>
            <a:r>
              <a:rPr lang="it-IT" sz="2400" dirty="0" smtClean="0"/>
              <a:t>T</a:t>
            </a:r>
          </a:p>
          <a:p>
            <a:r>
              <a:rPr lang="it-IT" sz="2400" dirty="0"/>
              <a:t>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646923" y="3921784"/>
            <a:ext cx="44755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A</a:t>
            </a:r>
          </a:p>
          <a:p>
            <a:r>
              <a:rPr lang="it-IT" sz="2400" dirty="0" smtClean="0"/>
              <a:t>L</a:t>
            </a:r>
          </a:p>
          <a:p>
            <a:endParaRPr lang="it-IT" sz="2400" dirty="0" smtClean="0"/>
          </a:p>
          <a:p>
            <a:r>
              <a:rPr lang="it-IT" sz="2400" dirty="0" smtClean="0"/>
              <a:t>M</a:t>
            </a:r>
          </a:p>
          <a:p>
            <a:r>
              <a:rPr lang="it-IT" sz="2400" dirty="0" smtClean="0"/>
              <a:t>A</a:t>
            </a:r>
          </a:p>
          <a:p>
            <a:r>
              <a:rPr lang="it-IT" sz="2400" dirty="0" smtClean="0"/>
              <a:t>R</a:t>
            </a:r>
          </a:p>
          <a:p>
            <a:r>
              <a:rPr lang="it-IT" sz="2400" dirty="0"/>
              <a:t>E</a:t>
            </a:r>
            <a:endParaRPr lang="it-IT" sz="2400" dirty="0" smtClean="0"/>
          </a:p>
        </p:txBody>
      </p:sp>
    </p:spTree>
    <p:extLst>
      <p:ext uri="{BB962C8B-B14F-4D97-AF65-F5344CB8AC3E}">
        <p14:creationId xmlns:p14="http://schemas.microsoft.com/office/powerpoint/2010/main" val="80476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668273"/>
            <a:ext cx="4187957" cy="314096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3717032"/>
            <a:ext cx="4122945" cy="309220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18686" y="260648"/>
            <a:ext cx="438818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LEZIONE  DI  STORIA  </a:t>
            </a:r>
          </a:p>
          <a:p>
            <a:r>
              <a:rPr lang="it-IT" sz="2800" dirty="0" smtClean="0"/>
              <a:t>SULLA  MAGNA  GRECIA</a:t>
            </a:r>
          </a:p>
          <a:p>
            <a:endParaRPr lang="it-IT" sz="2800" dirty="0" smtClean="0"/>
          </a:p>
          <a:p>
            <a:r>
              <a:rPr lang="it-IT" sz="2800" dirty="0" smtClean="0"/>
              <a:t>A CURA DEL PROF  PALERMO</a:t>
            </a:r>
            <a:endParaRPr lang="it-IT" sz="28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29" y="260415"/>
            <a:ext cx="4139952" cy="310496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907704" y="2996952"/>
            <a:ext cx="2383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/>
              <a:t>IN  5A   E…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98208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067944" cy="285823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436096" y="1268760"/>
            <a:ext cx="1770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/>
              <a:t>…IN  5B</a:t>
            </a:r>
            <a:endParaRPr lang="it-IT" sz="40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91626"/>
            <a:ext cx="4067944" cy="305095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491626"/>
            <a:ext cx="4067944" cy="30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6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1337"/>
            <a:ext cx="4211960" cy="315897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79" y="188639"/>
            <a:ext cx="4188889" cy="314166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3501008"/>
            <a:ext cx="4283968" cy="321297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720359"/>
            <a:ext cx="4932040" cy="277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3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4572000" cy="3429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0785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2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5" y="1700808"/>
            <a:ext cx="9144000" cy="460338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403648" y="188640"/>
            <a:ext cx="66009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/>
              <a:t>PER SALUTARE LA FINE DELL’ANNO E…</a:t>
            </a:r>
          </a:p>
          <a:p>
            <a:r>
              <a:rPr lang="it-IT" sz="3200" b="1" dirty="0" smtClean="0"/>
              <a:t>LA SCUOLA PRIMARIA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160177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" y="116632"/>
            <a:ext cx="4487757" cy="558924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918" y="1124744"/>
            <a:ext cx="4823835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0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32654"/>
            <a:ext cx="3424194" cy="512453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620688"/>
            <a:ext cx="2456528" cy="378961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010" y="260648"/>
            <a:ext cx="2518753" cy="371703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199777"/>
            <a:ext cx="2592632" cy="262172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317" y="4199777"/>
            <a:ext cx="2768725" cy="242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9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6632"/>
            <a:ext cx="8064896" cy="362920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41226"/>
            <a:ext cx="7776864" cy="349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1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95652" y="619777"/>
            <a:ext cx="6439903" cy="59093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 grosso </a:t>
            </a:r>
          </a:p>
          <a:p>
            <a:pPr algn="ctr"/>
            <a:r>
              <a:rPr lang="it-IT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«in bocca al lupo»</a:t>
            </a:r>
          </a:p>
          <a:p>
            <a:pPr algn="ctr"/>
            <a:r>
              <a:rPr lang="it-IT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 ragazzi di 5° </a:t>
            </a:r>
          </a:p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per il nuovo </a:t>
            </a:r>
            <a:r>
              <a:rPr lang="it-IT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percorso </a:t>
            </a:r>
          </a:p>
          <a:p>
            <a:pPr algn="ctr"/>
            <a:r>
              <a:rPr lang="it-IT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che intraprenderanno</a:t>
            </a:r>
          </a:p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 un «arrivederci»</a:t>
            </a:r>
          </a:p>
          <a:p>
            <a:pPr algn="ctr"/>
            <a:r>
              <a:rPr lang="it-IT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it-IT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tutti gli altri!</a:t>
            </a:r>
            <a:endParaRPr lang="it-IT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748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" y="1484784"/>
            <a:ext cx="5064985" cy="406465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845" y="2071325"/>
            <a:ext cx="3111810" cy="414908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55576" y="620688"/>
            <a:ext cx="644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smtClean="0"/>
              <a:t>LABORATORIO  </a:t>
            </a:r>
            <a:r>
              <a:rPr lang="it-IT" sz="2800" dirty="0" smtClean="0"/>
              <a:t>DI  SCIENZE:      LA   SEMINA</a:t>
            </a:r>
          </a:p>
        </p:txBody>
      </p:sp>
    </p:spTree>
    <p:extLst>
      <p:ext uri="{BB962C8B-B14F-4D97-AF65-F5344CB8AC3E}">
        <p14:creationId xmlns:p14="http://schemas.microsoft.com/office/powerpoint/2010/main" val="39754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48646"/>
            <a:ext cx="2265716" cy="302095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2571750" cy="3429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16632"/>
            <a:ext cx="2463738" cy="32849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94717"/>
            <a:ext cx="2571750" cy="3429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278" y="3267297"/>
            <a:ext cx="2551212" cy="340161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235" y="3137992"/>
            <a:ext cx="2745169" cy="366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429000"/>
            <a:ext cx="3995936" cy="299695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12976"/>
            <a:ext cx="4572000" cy="3429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72" y="239824"/>
            <a:ext cx="2736304" cy="205222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2880320" cy="216024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85818"/>
            <a:ext cx="2880320" cy="216024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228903" y="2596262"/>
            <a:ext cx="5229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ERASMUS:  FESTA  DI  BENVENUTO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29250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24" y="116632"/>
            <a:ext cx="2355726" cy="314096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2733768" cy="364502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8" y="4149080"/>
            <a:ext cx="2308838" cy="227420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448" y="3631448"/>
            <a:ext cx="3369667" cy="309798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429000"/>
            <a:ext cx="2355726" cy="314096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 rot="1887155">
            <a:off x="7058291" y="1276906"/>
            <a:ext cx="1559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PASQUA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09375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33056"/>
            <a:ext cx="3899925" cy="292494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37543" y="476672"/>
            <a:ext cx="208101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 smtClean="0"/>
              <a:t>GIORNATA</a:t>
            </a:r>
          </a:p>
          <a:p>
            <a:pPr algn="ctr"/>
            <a:r>
              <a:rPr lang="it-IT" sz="3200" b="1" dirty="0" smtClean="0"/>
              <a:t>MONDIALE</a:t>
            </a:r>
          </a:p>
          <a:p>
            <a:pPr algn="ctr"/>
            <a:r>
              <a:rPr lang="it-IT" sz="3200" b="1" dirty="0" smtClean="0"/>
              <a:t>DELLA</a:t>
            </a:r>
          </a:p>
          <a:p>
            <a:pPr algn="ctr"/>
            <a:r>
              <a:rPr lang="it-IT" sz="3200" b="1" dirty="0" smtClean="0"/>
              <a:t>TERRA</a:t>
            </a:r>
            <a:endParaRPr lang="it-IT" sz="3200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54367"/>
            <a:ext cx="4091947" cy="306896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673" y="78560"/>
            <a:ext cx="4716016" cy="35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4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381840" cy="450912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76672"/>
            <a:ext cx="4572000" cy="3429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591614" y="5476582"/>
            <a:ext cx="4034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ATTIVITA’  DIDATTICA  FUORI  DALL’AULA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80634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2691" y="1008755"/>
            <a:ext cx="4785815" cy="358936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1790">
            <a:off x="3912920" y="925727"/>
            <a:ext cx="5007225" cy="375541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899592" y="6072792"/>
            <a:ext cx="7395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FESTA  DELLA  REPUBBLICA:  BUON  COMPLEANNO  ITALIA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58427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14" y="620688"/>
            <a:ext cx="1869672" cy="249289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8640"/>
            <a:ext cx="1869672" cy="249289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620688"/>
            <a:ext cx="1869672" cy="249289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88640"/>
            <a:ext cx="1869672" cy="249289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4" y="4007181"/>
            <a:ext cx="1944216" cy="259228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573016"/>
            <a:ext cx="1972058" cy="262941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985" y="3914799"/>
            <a:ext cx="1906649" cy="254219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49929">
            <a:off x="6922261" y="4028810"/>
            <a:ext cx="1808356" cy="241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1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2895786" cy="386104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030" y="133559"/>
            <a:ext cx="2355726" cy="314096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098072"/>
            <a:ext cx="2745402" cy="366053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258" y="2897458"/>
            <a:ext cx="2736304" cy="364840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79513" y="4365104"/>
            <a:ext cx="1915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CLASSE</a:t>
            </a:r>
          </a:p>
          <a:p>
            <a:pPr algn="ctr"/>
            <a:endParaRPr lang="it-IT" sz="3200" b="1" dirty="0"/>
          </a:p>
          <a:p>
            <a:pPr algn="ctr"/>
            <a:r>
              <a:rPr lang="it-IT" sz="3200" b="1" dirty="0" smtClean="0"/>
              <a:t>1A</a:t>
            </a:r>
            <a:endParaRPr lang="it-IT" sz="3200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724128" y="3429000"/>
            <a:ext cx="34977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C</a:t>
            </a:r>
          </a:p>
          <a:p>
            <a:r>
              <a:rPr lang="it-IT" sz="2000" b="1" dirty="0" smtClean="0"/>
              <a:t>A</a:t>
            </a:r>
          </a:p>
          <a:p>
            <a:r>
              <a:rPr lang="it-IT" sz="2000" b="1" dirty="0" smtClean="0"/>
              <a:t>R</a:t>
            </a:r>
          </a:p>
          <a:p>
            <a:r>
              <a:rPr lang="it-IT" sz="2000" b="1" dirty="0" smtClean="0"/>
              <a:t>N</a:t>
            </a:r>
          </a:p>
          <a:p>
            <a:r>
              <a:rPr lang="it-IT" sz="2000" b="1" dirty="0" smtClean="0"/>
              <a:t>E</a:t>
            </a:r>
          </a:p>
          <a:p>
            <a:r>
              <a:rPr lang="it-IT" sz="2000" b="1" dirty="0" smtClean="0"/>
              <a:t>V</a:t>
            </a:r>
          </a:p>
          <a:p>
            <a:r>
              <a:rPr lang="it-IT" sz="2000" b="1" dirty="0" smtClean="0"/>
              <a:t>A</a:t>
            </a:r>
          </a:p>
          <a:p>
            <a:r>
              <a:rPr lang="it-IT" sz="2000" b="1" dirty="0" smtClean="0"/>
              <a:t>L</a:t>
            </a:r>
          </a:p>
          <a:p>
            <a:r>
              <a:rPr lang="it-IT" sz="2000" b="1" dirty="0"/>
              <a:t>E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38926"/>
            <a:ext cx="1852709" cy="329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6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419872" y="188640"/>
            <a:ext cx="1808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CLASSE  1B</a:t>
            </a:r>
            <a:endParaRPr lang="it-IT" sz="28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67" y="686977"/>
            <a:ext cx="2554726" cy="270973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993" y="711860"/>
            <a:ext cx="2929254" cy="390567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914192"/>
            <a:ext cx="2625756" cy="350100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68" y="4221088"/>
            <a:ext cx="2987824" cy="208550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024" y="4725144"/>
            <a:ext cx="1796356" cy="1916832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847672" y="4982790"/>
            <a:ext cx="25658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 smtClean="0"/>
              <a:t>VARIE</a:t>
            </a:r>
          </a:p>
          <a:p>
            <a:pPr algn="ctr"/>
            <a:r>
              <a:rPr lang="it-IT" sz="2800" b="1" dirty="0" smtClean="0"/>
              <a:t>ATTIVITA’</a:t>
            </a:r>
          </a:p>
          <a:p>
            <a:pPr algn="ctr"/>
            <a:r>
              <a:rPr lang="it-IT" sz="2800" b="1" dirty="0" smtClean="0"/>
              <a:t>LABORATORIALI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141341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90416"/>
            <a:ext cx="2772202" cy="3429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416"/>
            <a:ext cx="2526008" cy="292494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12057" y="219764"/>
            <a:ext cx="3077965" cy="317030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8" y="3483829"/>
            <a:ext cx="4139952" cy="310496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29823"/>
            <a:ext cx="428396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2929254" cy="390567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212976"/>
            <a:ext cx="4716016" cy="353701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092" y="51069"/>
            <a:ext cx="2695467" cy="359395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82552" y="4725144"/>
            <a:ext cx="28151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/>
              <a:t>PROGETTO</a:t>
            </a:r>
          </a:p>
          <a:p>
            <a:pPr algn="ctr"/>
            <a:endParaRPr lang="it-IT" sz="2400" b="1" dirty="0"/>
          </a:p>
          <a:p>
            <a:pPr algn="ctr"/>
            <a:r>
              <a:rPr lang="it-IT" sz="3200" b="1" dirty="0" smtClean="0"/>
              <a:t>MUSICAMENTE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215536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3779912" cy="283493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8640"/>
            <a:ext cx="4355976" cy="326698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7" y="3230172"/>
            <a:ext cx="2865642" cy="361044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932963"/>
            <a:ext cx="1926458" cy="220486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084168" y="4127454"/>
            <a:ext cx="22041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/>
              <a:t>ERASMUS</a:t>
            </a:r>
          </a:p>
          <a:p>
            <a:pPr algn="ctr"/>
            <a:endParaRPr lang="it-IT" sz="2800" b="1" dirty="0"/>
          </a:p>
          <a:p>
            <a:pPr algn="ctr"/>
            <a:r>
              <a:rPr lang="it-IT" sz="2800" b="1" dirty="0" smtClean="0"/>
              <a:t>FESTA DI</a:t>
            </a:r>
          </a:p>
          <a:p>
            <a:pPr algn="ctr"/>
            <a:r>
              <a:rPr lang="it-IT" sz="2800" b="1" dirty="0" smtClean="0"/>
              <a:t>BENVENUTO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197456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3425812" cy="609329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220072" y="1054594"/>
            <a:ext cx="2779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MANIFESTAZIONE</a:t>
            </a:r>
            <a:endParaRPr lang="it-IT" sz="2800" dirty="0"/>
          </a:p>
        </p:txBody>
      </p:sp>
      <p:sp>
        <p:nvSpPr>
          <p:cNvPr id="4" name="Rettangolo 3"/>
          <p:cNvSpPr/>
          <p:nvPr/>
        </p:nvSpPr>
        <p:spPr>
          <a:xfrm>
            <a:off x="5061150" y="2348880"/>
            <a:ext cx="309738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SPECIAL</a:t>
            </a:r>
          </a:p>
          <a:p>
            <a:pPr algn="ctr"/>
            <a:r>
              <a:rPr lang="it-IT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OLYMPICS</a:t>
            </a:r>
            <a:endParaRPr lang="it-IT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985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220072" y="145161"/>
            <a:ext cx="1808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CLASSE  2B</a:t>
            </a:r>
            <a:endParaRPr lang="it-IT" sz="2800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836712"/>
            <a:ext cx="4806172" cy="295579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9" y="1101251"/>
            <a:ext cx="3219822" cy="429309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116074" y="4699867"/>
            <a:ext cx="25658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 smtClean="0"/>
              <a:t>VARIE</a:t>
            </a:r>
          </a:p>
          <a:p>
            <a:pPr algn="ctr"/>
            <a:r>
              <a:rPr lang="it-IT" sz="2800" b="1" dirty="0" smtClean="0"/>
              <a:t>ATTIVITA’</a:t>
            </a:r>
          </a:p>
          <a:p>
            <a:pPr algn="ctr"/>
            <a:r>
              <a:rPr lang="it-IT" sz="2800" b="1" dirty="0" smtClean="0"/>
              <a:t>LABORATORIALI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60264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640"/>
            <a:ext cx="2453210" cy="238077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3662" y="189846"/>
            <a:ext cx="3240360" cy="323794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85437"/>
            <a:ext cx="3763555" cy="393305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572725"/>
            <a:ext cx="3199086" cy="314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5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" y="188640"/>
            <a:ext cx="4785996" cy="638132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07522"/>
            <a:ext cx="3875923" cy="290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281947" cy="299695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84" y="3191950"/>
            <a:ext cx="2118402" cy="364502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60648"/>
            <a:ext cx="3209947" cy="31135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418487"/>
            <a:ext cx="3494635" cy="319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7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3240239" cy="432031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168035"/>
            <a:ext cx="3444640" cy="358816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062" y="188640"/>
            <a:ext cx="4244715" cy="348817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6" y="3676814"/>
            <a:ext cx="3196597" cy="307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0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988" y="116632"/>
            <a:ext cx="1721820" cy="256490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22777"/>
            <a:ext cx="3240360" cy="432048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2777"/>
            <a:ext cx="2946721" cy="392896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022" y="3573016"/>
            <a:ext cx="3959932" cy="296994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80" y="3343490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7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2692646" cy="359019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88640"/>
            <a:ext cx="2903220" cy="387096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52" y="471569"/>
            <a:ext cx="2916324" cy="388843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84" y="3429000"/>
            <a:ext cx="2467368" cy="328982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691109" y="5296852"/>
            <a:ext cx="47861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DALLA  PIANTA  AL  FRUTTO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44675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844" y="188640"/>
            <a:ext cx="3024336" cy="403244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1744"/>
            <a:ext cx="2787774" cy="371703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299852"/>
            <a:ext cx="2641476" cy="352196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322705"/>
            <a:ext cx="2589752" cy="345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9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2571750" cy="3429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16632"/>
            <a:ext cx="2517744" cy="335699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036" y="80628"/>
            <a:ext cx="2571750" cy="3429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81609"/>
            <a:ext cx="2733768" cy="364502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963" y="3413316"/>
            <a:ext cx="4242145" cy="318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4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80" y="228600"/>
            <a:ext cx="4348070" cy="305638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23" y="194498"/>
            <a:ext cx="3685539" cy="354558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474" y="3212976"/>
            <a:ext cx="2679762" cy="357301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230861"/>
            <a:ext cx="2664296" cy="355239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 rot="1791583">
            <a:off x="696650" y="4676318"/>
            <a:ext cx="2090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/>
              <a:t>ERASMUS</a:t>
            </a:r>
            <a:endParaRPr lang="it-IT" sz="3600" b="1" dirty="0"/>
          </a:p>
        </p:txBody>
      </p:sp>
    </p:spTree>
    <p:extLst>
      <p:ext uri="{BB962C8B-B14F-4D97-AF65-F5344CB8AC3E}">
        <p14:creationId xmlns:p14="http://schemas.microsoft.com/office/powerpoint/2010/main" val="110051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20" y="0"/>
            <a:ext cx="4379979" cy="328498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25920">
            <a:off x="5477524" y="2721997"/>
            <a:ext cx="2205217" cy="494116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62456"/>
            <a:ext cx="4656516" cy="268805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01008"/>
            <a:ext cx="3275856" cy="24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1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8689293" cy="5470864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547664" y="262030"/>
            <a:ext cx="58091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SPECIAL  OLYMPICS</a:t>
            </a:r>
            <a:endParaRPr lang="it-I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64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7429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NOI DI TERZA….BENVENUTA VERONIKA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02" y="2060848"/>
            <a:ext cx="3823516" cy="382351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843089"/>
            <a:ext cx="4346171" cy="43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9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1457"/>
            <a:ext cx="4032448" cy="667789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10" y="111457"/>
            <a:ext cx="4003145" cy="667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2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4" y="476672"/>
            <a:ext cx="4077269" cy="40772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916832"/>
            <a:ext cx="4527645" cy="452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5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3" y="2708920"/>
            <a:ext cx="3953692" cy="296526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052" y="1"/>
            <a:ext cx="4976948" cy="37327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266" y="3737610"/>
            <a:ext cx="4160520" cy="312039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99534" y="404664"/>
            <a:ext cx="374326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 smtClean="0"/>
              <a:t>WEBINAR</a:t>
            </a:r>
          </a:p>
          <a:p>
            <a:pPr algn="ctr"/>
            <a:r>
              <a:rPr lang="it-IT" sz="3200" b="1" dirty="0" smtClean="0"/>
              <a:t>SULLA  LETTURA</a:t>
            </a:r>
          </a:p>
          <a:p>
            <a:pPr algn="ctr"/>
            <a:endParaRPr lang="it-IT" sz="3200" b="1" dirty="0"/>
          </a:p>
          <a:p>
            <a:pPr algn="ctr"/>
            <a:r>
              <a:rPr lang="it-IT" sz="3200" b="1" dirty="0" smtClean="0"/>
              <a:t>GRUPPO  RAFFAELLO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357831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95180"/>
            <a:ext cx="2085696" cy="278092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443"/>
            <a:ext cx="2085696" cy="278092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4" y="2976108"/>
            <a:ext cx="2301720" cy="306896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145990"/>
            <a:ext cx="2046898" cy="272919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573016"/>
            <a:ext cx="2085696" cy="278092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32656"/>
            <a:ext cx="2247714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0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860" y="188640"/>
            <a:ext cx="7886700" cy="713048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Auguri mamma e papà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5340824" cy="400561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283893"/>
            <a:ext cx="2194560" cy="432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2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23420"/>
            <a:ext cx="7886700" cy="945060"/>
          </a:xfrm>
        </p:spPr>
        <p:txBody>
          <a:bodyPr/>
          <a:lstStyle/>
          <a:p>
            <a:r>
              <a:rPr lang="it-IT" dirty="0" smtClean="0"/>
              <a:t>Buona Pasqua a tutti!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297" y="223420"/>
            <a:ext cx="2068745" cy="612961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8" y="1419368"/>
            <a:ext cx="6159689" cy="461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8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6859" y="40943"/>
            <a:ext cx="7886700" cy="777922"/>
          </a:xfrm>
        </p:spPr>
        <p:txBody>
          <a:bodyPr/>
          <a:lstStyle/>
          <a:p>
            <a:r>
              <a:rPr lang="it-IT" dirty="0" smtClean="0"/>
              <a:t>Attività di primavera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76347"/>
            <a:ext cx="4736909" cy="284214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902" y="4070443"/>
            <a:ext cx="3398293" cy="254872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268760"/>
            <a:ext cx="2900040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6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dirty="0" smtClean="0"/>
              <a:t>CONCENTRATI A PREPARARE I LAVORI PER L’ERASMUS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32856"/>
            <a:ext cx="6728069" cy="403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3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80489" y="365125"/>
            <a:ext cx="5892165" cy="176773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AMBITO ARTISTICO </a:t>
            </a:r>
            <a:br>
              <a:rPr lang="it-IT" dirty="0" smtClean="0"/>
            </a:br>
            <a:r>
              <a:rPr lang="it-IT" dirty="0" smtClean="0"/>
              <a:t>I LUOGHI DEL NOSTRO TERRITORIO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39661" y="1938157"/>
            <a:ext cx="5628510" cy="248244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54680" y="2468880"/>
            <a:ext cx="5143786" cy="308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6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5" y="0"/>
            <a:ext cx="6516071" cy="390768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140968"/>
            <a:ext cx="5958006" cy="357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6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5760720" cy="345470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801" y="3717032"/>
            <a:ext cx="5114108" cy="306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6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DAL PANE…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33" y="1280160"/>
            <a:ext cx="3566903" cy="522288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80728"/>
            <a:ext cx="3754375" cy="552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4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3" y="31901"/>
            <a:ext cx="2906613" cy="516731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582" y="1772816"/>
            <a:ext cx="3078588" cy="48768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176" y="764704"/>
            <a:ext cx="3092594" cy="488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6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7" y="404664"/>
            <a:ext cx="4427984" cy="623896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70" y="404664"/>
            <a:ext cx="4113910" cy="630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2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170908" y="96307"/>
            <a:ext cx="2860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I COLORI DELLA PACE</a:t>
            </a:r>
            <a:endParaRPr lang="it-IT" sz="2400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3088"/>
            <a:ext cx="2139702" cy="285293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88640"/>
            <a:ext cx="2355726" cy="314096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557972"/>
            <a:ext cx="2355726" cy="314096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" y="3429000"/>
            <a:ext cx="4283968" cy="321297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164" y="3229798"/>
            <a:ext cx="2679762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5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715691" cy="471569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692" y="-20781"/>
            <a:ext cx="4274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3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735286" cy="473528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798" y="248072"/>
            <a:ext cx="4139952" cy="625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6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" y="-45403"/>
            <a:ext cx="3867218" cy="1325563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I NOSTRI LAPBOOK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5"/>
            <a:ext cx="2170553" cy="521009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15526"/>
            <a:ext cx="2562267" cy="615611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15526"/>
            <a:ext cx="2664295" cy="61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1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21"/>
            <a:ext cx="4818248" cy="480218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800" y="2664824"/>
            <a:ext cx="4207201" cy="419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5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690688"/>
          </a:xfrm>
        </p:spPr>
        <p:txBody>
          <a:bodyPr/>
          <a:lstStyle/>
          <a:p>
            <a:r>
              <a:rPr lang="it-IT" dirty="0" smtClean="0"/>
              <a:t>GIOCHIAMO IN GIARDINO: GIOCO DELL’OCA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70433">
            <a:off x="94633" y="2622389"/>
            <a:ext cx="4495762" cy="304555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6200" y="2262057"/>
            <a:ext cx="5375366" cy="379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5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21328"/>
            <a:ext cx="4104455" cy="632157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38741"/>
            <a:ext cx="3816424" cy="580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7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1045" y="0"/>
            <a:ext cx="7886700" cy="750798"/>
          </a:xfrm>
        </p:spPr>
        <p:txBody>
          <a:bodyPr>
            <a:normAutofit fontScale="90000"/>
          </a:bodyPr>
          <a:lstStyle/>
          <a:p>
            <a:r>
              <a:rPr lang="it-IT" sz="2800" dirty="0" smtClean="0"/>
              <a:t>GIOCHIAMO CON LA GRAMMATICA: CHI NON INDOVINA IL VERBO È ELIMINATO…</a:t>
            </a:r>
            <a:endParaRPr lang="it-IT" sz="28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4353"/>
            <a:ext cx="5323490" cy="319249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395" y="3722586"/>
            <a:ext cx="5009605" cy="300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3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99592" y="260648"/>
            <a:ext cx="6858000" cy="870210"/>
          </a:xfrm>
        </p:spPr>
        <p:txBody>
          <a:bodyPr>
            <a:noAutofit/>
          </a:bodyPr>
          <a:lstStyle/>
          <a:p>
            <a:r>
              <a:rPr lang="it-IT" sz="3600" dirty="0" smtClean="0"/>
              <a:t>TUTTI ATTENTI PER LA PROVA DI EVACUAZIONE </a:t>
            </a:r>
            <a:endParaRPr lang="it-IT" sz="36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62" y="1787856"/>
            <a:ext cx="3534966" cy="452146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37730"/>
            <a:ext cx="3816423" cy="485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7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nostri testi regolativi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8" y="2784987"/>
            <a:ext cx="2237070" cy="180790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17947" y="2415654"/>
            <a:ext cx="2567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Torta Caprese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1526462"/>
            <a:ext cx="2543836" cy="432494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772816"/>
            <a:ext cx="3246905" cy="488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5" y="709486"/>
            <a:ext cx="2685980" cy="536883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526" y="369852"/>
            <a:ext cx="3047626" cy="604810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6" y="785723"/>
            <a:ext cx="2865772" cy="494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9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57093"/>
            <a:ext cx="4355976" cy="326698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1170"/>
            <a:ext cx="2547353" cy="339647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976" y="3617640"/>
            <a:ext cx="2409732" cy="321297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8" y="3690714"/>
            <a:ext cx="3923928" cy="294294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55" y="3401616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2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4274"/>
            <a:ext cx="3672408" cy="622981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71023"/>
            <a:ext cx="3851921" cy="633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6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4587974" cy="611729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2656"/>
            <a:ext cx="4587974" cy="611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3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30" y="63593"/>
            <a:ext cx="3106047" cy="519297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6632"/>
            <a:ext cx="4691418" cy="281485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9" y="4365104"/>
            <a:ext cx="3897680" cy="233860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401363"/>
            <a:ext cx="4686869" cy="281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3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534761" y="116632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CLASSE  4A</a:t>
            </a:r>
            <a:endParaRPr lang="it-IT" sz="28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2571750" cy="3429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16632"/>
            <a:ext cx="3419872" cy="256490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027" y="3284984"/>
            <a:ext cx="4187957" cy="314096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792088"/>
            <a:ext cx="1869672" cy="249289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677" y="3284984"/>
            <a:ext cx="2571750" cy="34290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69734" y="3608972"/>
            <a:ext cx="33695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</a:t>
            </a:r>
          </a:p>
          <a:p>
            <a:r>
              <a:rPr lang="it-IT" dirty="0" smtClean="0"/>
              <a:t>A</a:t>
            </a:r>
          </a:p>
          <a:p>
            <a:r>
              <a:rPr lang="it-IT" dirty="0" smtClean="0"/>
              <a:t>B</a:t>
            </a:r>
          </a:p>
          <a:p>
            <a:r>
              <a:rPr lang="it-IT" dirty="0" smtClean="0"/>
              <a:t>O</a:t>
            </a:r>
          </a:p>
          <a:p>
            <a:r>
              <a:rPr lang="it-IT" dirty="0" smtClean="0"/>
              <a:t>R</a:t>
            </a:r>
          </a:p>
          <a:p>
            <a:r>
              <a:rPr lang="it-IT" dirty="0" smtClean="0"/>
              <a:t>A</a:t>
            </a:r>
          </a:p>
          <a:p>
            <a:r>
              <a:rPr lang="it-IT" dirty="0" smtClean="0"/>
              <a:t>T</a:t>
            </a:r>
          </a:p>
          <a:p>
            <a:r>
              <a:rPr lang="it-IT" dirty="0" smtClean="0"/>
              <a:t>O</a:t>
            </a:r>
          </a:p>
          <a:p>
            <a:r>
              <a:rPr lang="it-IT" dirty="0" smtClean="0"/>
              <a:t>R</a:t>
            </a:r>
          </a:p>
          <a:p>
            <a:r>
              <a:rPr lang="it-IT" dirty="0" smtClean="0"/>
              <a:t>I</a:t>
            </a:r>
          </a:p>
          <a:p>
            <a:r>
              <a:rPr lang="it-IT" dirty="0"/>
              <a:t>O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773948" y="4697560"/>
            <a:ext cx="327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</a:t>
            </a:r>
          </a:p>
          <a:p>
            <a:r>
              <a:rPr lang="it-IT" dirty="0"/>
              <a:t>I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200443" y="3983821"/>
            <a:ext cx="35779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R</a:t>
            </a:r>
          </a:p>
          <a:p>
            <a:r>
              <a:rPr lang="it-IT" sz="2000" b="1" dirty="0" smtClean="0"/>
              <a:t>I</a:t>
            </a:r>
          </a:p>
          <a:p>
            <a:r>
              <a:rPr lang="it-IT" sz="2000" b="1" dirty="0" smtClean="0"/>
              <a:t>C</a:t>
            </a:r>
          </a:p>
          <a:p>
            <a:r>
              <a:rPr lang="it-IT" sz="2000" b="1" dirty="0" smtClean="0"/>
              <a:t>I</a:t>
            </a:r>
          </a:p>
          <a:p>
            <a:r>
              <a:rPr lang="it-IT" sz="2000" b="1" dirty="0" smtClean="0"/>
              <a:t>C</a:t>
            </a:r>
          </a:p>
          <a:p>
            <a:r>
              <a:rPr lang="it-IT" sz="2000" b="1" dirty="0" smtClean="0"/>
              <a:t>L</a:t>
            </a:r>
          </a:p>
          <a:p>
            <a:r>
              <a:rPr lang="it-IT" sz="2000" b="1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34343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23160">
            <a:off x="816968" y="-428395"/>
            <a:ext cx="3219822" cy="429309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6632"/>
            <a:ext cx="3995936" cy="299695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357" y="3429000"/>
            <a:ext cx="3995936" cy="299695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5360" y="3027397"/>
            <a:ext cx="3263036" cy="435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4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571750" cy="3429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16632"/>
            <a:ext cx="2571750" cy="3429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140" y="116632"/>
            <a:ext cx="2571750" cy="3429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82783"/>
            <a:ext cx="2517744" cy="335699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577" y="3476925"/>
            <a:ext cx="2463738" cy="328498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300192" y="4573870"/>
            <a:ext cx="23478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/>
              <a:t>SAN VALENTINO:</a:t>
            </a:r>
          </a:p>
          <a:p>
            <a:pPr algn="ctr"/>
            <a:r>
              <a:rPr lang="it-IT" sz="2400" b="1" dirty="0" smtClean="0"/>
              <a:t>AMORE</a:t>
            </a:r>
          </a:p>
          <a:p>
            <a:pPr algn="ctr"/>
            <a:r>
              <a:rPr lang="it-IT" sz="2400" b="1" dirty="0" smtClean="0"/>
              <a:t>A TUTTI</a:t>
            </a:r>
          </a:p>
          <a:p>
            <a:pPr algn="ctr"/>
            <a:r>
              <a:rPr lang="it-IT" sz="2400" b="1" dirty="0" smtClean="0"/>
              <a:t>I LIVELLI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96061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293" y="0"/>
            <a:ext cx="2625756" cy="350100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2" y="404664"/>
            <a:ext cx="3323861" cy="249289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3175" y="2924943"/>
            <a:ext cx="2949792" cy="393305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27456">
            <a:off x="5615966" y="3532970"/>
            <a:ext cx="2681523" cy="357536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403" y="116632"/>
            <a:ext cx="2915816" cy="218686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69977">
            <a:off x="3307391" y="2242136"/>
            <a:ext cx="3131840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8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88640"/>
            <a:ext cx="1869672" cy="249289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86785"/>
            <a:ext cx="2409732" cy="321297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511" y="3034963"/>
            <a:ext cx="2733768" cy="364502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84984"/>
            <a:ext cx="2571750" cy="3429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10" y="31010"/>
            <a:ext cx="2818523" cy="375803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299761"/>
            <a:ext cx="2592289" cy="3456385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 rot="2563330">
            <a:off x="2552449" y="2757406"/>
            <a:ext cx="433144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CARNEVALE</a:t>
            </a:r>
            <a:endParaRPr lang="it-IT" sz="6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375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6129" y="-311993"/>
            <a:ext cx="2571750" cy="3429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88000"/>
            <a:ext cx="5004048" cy="3753036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 rot="886431">
            <a:off x="-257496" y="3732438"/>
            <a:ext cx="5583195" cy="21544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GRIDIAMO IL NOSTRO</a:t>
            </a:r>
          </a:p>
          <a:p>
            <a:pPr algn="ctr"/>
            <a:r>
              <a:rPr lang="it-IT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NO</a:t>
            </a:r>
          </a:p>
          <a:p>
            <a:pPr algn="ctr"/>
            <a:r>
              <a:rPr lang="it-IT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ALLA GUERRA</a:t>
            </a:r>
            <a:endParaRPr lang="it-IT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45730" y="3651948"/>
            <a:ext cx="2625756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4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01829">
            <a:off x="5878880" y="-326129"/>
            <a:ext cx="2733768" cy="364502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7168" y="-375000"/>
            <a:ext cx="3381840" cy="450912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1467" y="3073282"/>
            <a:ext cx="3213239" cy="435619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648" y="3284984"/>
            <a:ext cx="4029894" cy="302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8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20" y="0"/>
            <a:ext cx="4379979" cy="328498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11960" cy="315897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8970"/>
            <a:ext cx="4932040" cy="369903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706" y="3485181"/>
            <a:ext cx="4475989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4083918" cy="544522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454" y="404664"/>
            <a:ext cx="4407954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4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827" y="148164"/>
            <a:ext cx="3057804" cy="407707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3"/>
            <a:ext cx="2520280" cy="336037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84984"/>
            <a:ext cx="2571750" cy="3429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096" y="121068"/>
            <a:ext cx="2679762" cy="357301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027" y="3284984"/>
            <a:ext cx="2535745" cy="338099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340514" y="4459879"/>
            <a:ext cx="240187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«TUTTO QUELLO CHE</a:t>
            </a:r>
          </a:p>
          <a:p>
            <a:r>
              <a:rPr lang="it-IT" sz="2000" dirty="0" smtClean="0"/>
              <a:t>CHIEDIAMO</a:t>
            </a:r>
          </a:p>
          <a:p>
            <a:r>
              <a:rPr lang="it-IT" sz="2000" dirty="0" smtClean="0"/>
              <a:t>E’ DI DARE UNA </a:t>
            </a:r>
          </a:p>
          <a:p>
            <a:r>
              <a:rPr lang="it-IT" sz="2000" dirty="0" smtClean="0"/>
              <a:t>POSSIBILITA’ ALLA  </a:t>
            </a:r>
          </a:p>
          <a:p>
            <a:r>
              <a:rPr lang="it-IT" sz="2400" dirty="0" smtClean="0"/>
              <a:t>PACE.»</a:t>
            </a:r>
          </a:p>
          <a:p>
            <a:pPr algn="r"/>
            <a:r>
              <a:rPr lang="it-IT" sz="1600" dirty="0" smtClean="0"/>
              <a:t>John Lennon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34646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6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247714" cy="299695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7231"/>
            <a:ext cx="2193708" cy="292494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908" y="110071"/>
            <a:ext cx="2264448" cy="301926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5" y="3429000"/>
            <a:ext cx="2286525" cy="30487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908" y="3429000"/>
            <a:ext cx="2340531" cy="312070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376" y="3420373"/>
            <a:ext cx="2347001" cy="3129335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712557" y="305550"/>
            <a:ext cx="404278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I</a:t>
            </a:r>
          </a:p>
          <a:p>
            <a:r>
              <a:rPr lang="it-IT" sz="2000" dirty="0" smtClean="0"/>
              <a:t>M</a:t>
            </a:r>
          </a:p>
          <a:p>
            <a:r>
              <a:rPr lang="it-IT" sz="2000" dirty="0" smtClean="0"/>
              <a:t>P</a:t>
            </a:r>
          </a:p>
          <a:p>
            <a:r>
              <a:rPr lang="it-IT" sz="2000" dirty="0" smtClean="0"/>
              <a:t>A</a:t>
            </a:r>
          </a:p>
          <a:p>
            <a:r>
              <a:rPr lang="it-IT" sz="2000" dirty="0" smtClean="0"/>
              <a:t>R</a:t>
            </a:r>
          </a:p>
          <a:p>
            <a:r>
              <a:rPr lang="it-IT" sz="2000" dirty="0" smtClean="0"/>
              <a:t>I</a:t>
            </a:r>
          </a:p>
          <a:p>
            <a:r>
              <a:rPr lang="it-IT" sz="2000" dirty="0" smtClean="0"/>
              <a:t>A</a:t>
            </a:r>
          </a:p>
          <a:p>
            <a:r>
              <a:rPr lang="it-IT" sz="2000" dirty="0" smtClean="0"/>
              <a:t>M</a:t>
            </a:r>
          </a:p>
          <a:p>
            <a:r>
              <a:rPr lang="it-IT" sz="2000" dirty="0" smtClean="0"/>
              <a:t>O</a:t>
            </a:r>
          </a:p>
          <a:p>
            <a:endParaRPr lang="it-IT" sz="2000" dirty="0" smtClean="0"/>
          </a:p>
          <a:p>
            <a:endParaRPr lang="it-IT" sz="2000" dirty="0"/>
          </a:p>
          <a:p>
            <a:r>
              <a:rPr lang="it-IT" sz="2000" dirty="0" smtClean="0"/>
              <a:t>L’</a:t>
            </a:r>
          </a:p>
          <a:p>
            <a:r>
              <a:rPr lang="it-IT" sz="2000" dirty="0" smtClean="0"/>
              <a:t>O</a:t>
            </a:r>
          </a:p>
          <a:p>
            <a:r>
              <a:rPr lang="it-IT" sz="2000" dirty="0" smtClean="0"/>
              <a:t>R</a:t>
            </a:r>
          </a:p>
          <a:p>
            <a:r>
              <a:rPr lang="it-IT" sz="2000" dirty="0" smtClean="0"/>
              <a:t>O</a:t>
            </a:r>
          </a:p>
          <a:p>
            <a:r>
              <a:rPr lang="it-IT" sz="2000" dirty="0" smtClean="0"/>
              <a:t>L</a:t>
            </a:r>
          </a:p>
          <a:p>
            <a:r>
              <a:rPr lang="it-IT" sz="2000" dirty="0" smtClean="0"/>
              <a:t>O</a:t>
            </a:r>
          </a:p>
          <a:p>
            <a:r>
              <a:rPr lang="it-IT" sz="2000" dirty="0" smtClean="0"/>
              <a:t>G</a:t>
            </a:r>
          </a:p>
          <a:p>
            <a:r>
              <a:rPr lang="it-IT" sz="2000" dirty="0" smtClean="0"/>
              <a:t>I</a:t>
            </a:r>
          </a:p>
          <a:p>
            <a:r>
              <a:rPr lang="it-IT" sz="2000" dirty="0"/>
              <a:t>O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8307926" y="1988840"/>
            <a:ext cx="349776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I</a:t>
            </a:r>
          </a:p>
          <a:p>
            <a:r>
              <a:rPr lang="it-IT" sz="2000" dirty="0" smtClean="0"/>
              <a:t>N</a:t>
            </a:r>
          </a:p>
          <a:p>
            <a:endParaRPr lang="it-IT" sz="2000" dirty="0"/>
          </a:p>
          <a:p>
            <a:endParaRPr lang="it-IT" sz="2000" dirty="0" smtClean="0"/>
          </a:p>
          <a:p>
            <a:r>
              <a:rPr lang="it-IT" sz="2000" dirty="0" smtClean="0"/>
              <a:t>I</a:t>
            </a:r>
          </a:p>
          <a:p>
            <a:r>
              <a:rPr lang="it-IT" sz="2000" dirty="0"/>
              <a:t>N</a:t>
            </a:r>
            <a:endParaRPr lang="it-IT" sz="2000" dirty="0" smtClean="0"/>
          </a:p>
          <a:p>
            <a:r>
              <a:rPr lang="it-IT" sz="2000" dirty="0" smtClean="0"/>
              <a:t>G</a:t>
            </a:r>
          </a:p>
          <a:p>
            <a:r>
              <a:rPr lang="it-IT" sz="2000" dirty="0" smtClean="0"/>
              <a:t>L</a:t>
            </a:r>
          </a:p>
          <a:p>
            <a:r>
              <a:rPr lang="it-IT" sz="2000" dirty="0" smtClean="0"/>
              <a:t>E</a:t>
            </a:r>
          </a:p>
          <a:p>
            <a:r>
              <a:rPr lang="it-IT" sz="2000" dirty="0" smtClean="0"/>
              <a:t>S</a:t>
            </a:r>
          </a:p>
          <a:p>
            <a:r>
              <a:rPr lang="it-IT" sz="2000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92553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58" y="404664"/>
            <a:ext cx="3435846" cy="458112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0648"/>
            <a:ext cx="4569972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212976"/>
            <a:ext cx="4860032" cy="364502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22" y="28782"/>
            <a:ext cx="5076056" cy="380704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7783"/>
            <a:ext cx="2625756" cy="350100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17839" y="4437112"/>
            <a:ext cx="246131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 smtClean="0"/>
              <a:t>E’</a:t>
            </a:r>
          </a:p>
          <a:p>
            <a:pPr algn="ctr"/>
            <a:r>
              <a:rPr lang="it-IT" sz="2800" b="1" dirty="0" smtClean="0"/>
              <a:t>ARRIVATA</a:t>
            </a:r>
          </a:p>
          <a:p>
            <a:pPr algn="ctr"/>
            <a:r>
              <a:rPr lang="it-IT" sz="2800" b="1" dirty="0" smtClean="0"/>
              <a:t>LA</a:t>
            </a:r>
          </a:p>
          <a:p>
            <a:pPr algn="ctr"/>
            <a:r>
              <a:rPr lang="it-IT" sz="2800" b="1" dirty="0" smtClean="0"/>
              <a:t>NUOVA  LIM!!!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5914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325540" y="116632"/>
            <a:ext cx="2616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FESTA DEL PAPA’</a:t>
            </a:r>
            <a:endParaRPr lang="it-IT" sz="2800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6" y="116633"/>
            <a:ext cx="2679762" cy="357301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062" y="764704"/>
            <a:ext cx="3611893" cy="270892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65820"/>
            <a:ext cx="2571750" cy="3429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79" y="3861048"/>
            <a:ext cx="3779912" cy="283493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494285"/>
            <a:ext cx="4287357" cy="321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6632"/>
            <a:ext cx="4187957" cy="314096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4187957" cy="314096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68960"/>
            <a:ext cx="2841780" cy="378904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429000"/>
            <a:ext cx="4343467" cy="32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7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8463"/>
            <a:ext cx="2808312" cy="311498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8463"/>
            <a:ext cx="3455861" cy="350100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01008"/>
            <a:ext cx="2902810" cy="320470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 rot="20090755">
            <a:off x="3710107" y="4385633"/>
            <a:ext cx="21595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LA  GEOMETRIA</a:t>
            </a:r>
          </a:p>
          <a:p>
            <a:r>
              <a:rPr lang="it-IT" sz="2400" dirty="0" smtClean="0"/>
              <a:t>DIVERTENTE</a:t>
            </a:r>
            <a:endParaRPr lang="it-IT" sz="24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384" y="3966069"/>
            <a:ext cx="2379134" cy="251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2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939186" y="0"/>
            <a:ext cx="30444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ERASMUS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971600" y="923329"/>
            <a:ext cx="7435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FACCIAMO CONOSCERE LE RISORSE DELLA NOSTRA TERRA</a:t>
            </a:r>
            <a:endParaRPr lang="it-IT" sz="2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3705876" cy="494116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168860"/>
            <a:ext cx="4956043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4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3528" y="282770"/>
            <a:ext cx="1798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PROGETTO  PON: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2260311" y="5771"/>
            <a:ext cx="46233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MUSICAMENTE</a:t>
            </a:r>
            <a:endParaRPr lang="it-IT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17860"/>
            <a:ext cx="4032448" cy="302433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2" y="3429000"/>
            <a:ext cx="4427984" cy="332098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271" y="845244"/>
            <a:ext cx="3995936" cy="299695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" y="3526636"/>
            <a:ext cx="4343975" cy="325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5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38" y="478025"/>
            <a:ext cx="4106030" cy="587727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78025"/>
            <a:ext cx="4298927" cy="573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9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11560" y="89705"/>
            <a:ext cx="7889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ACCOGLIENZA  DEI  RAGAZZI  E  DEI  LORO  ACCOMPAGNATORI</a:t>
            </a:r>
            <a:endParaRPr lang="it-IT" sz="24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3995936" cy="299695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92696"/>
            <a:ext cx="3923928" cy="294294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0" y="3635642"/>
            <a:ext cx="4214185" cy="316063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464" y="3689647"/>
            <a:ext cx="4151511" cy="311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3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" y="116633"/>
            <a:ext cx="5867190" cy="313917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346298"/>
            <a:ext cx="6241702" cy="338668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51580"/>
            <a:ext cx="2733345" cy="266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639944" cy="647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4187957" cy="314096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907" y="116632"/>
            <a:ext cx="4067944" cy="305095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6" y="3594462"/>
            <a:ext cx="4068960" cy="305172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91" y="3514024"/>
            <a:ext cx="4283460" cy="3212595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 rot="21219618">
            <a:off x="1169823" y="2967335"/>
            <a:ext cx="68043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/>
                <a:solidFill>
                  <a:schemeClr val="accent3"/>
                </a:solidFill>
                <a:effectLst/>
              </a:rPr>
              <a:t>MOTORIA NEL CORTILE</a:t>
            </a:r>
            <a:endParaRPr lang="it-IT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7" name="Rettangolo 6"/>
          <p:cNvSpPr/>
          <p:nvPr/>
        </p:nvSpPr>
        <p:spPr>
          <a:xfrm rot="20780551">
            <a:off x="1187189" y="3132797"/>
            <a:ext cx="68043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MOTORIA NEL CORTILE</a:t>
            </a:r>
            <a:endParaRPr lang="it-IT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015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5076056" cy="380704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212974"/>
            <a:ext cx="4874284" cy="348335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084168" y="675708"/>
            <a:ext cx="17617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/>
              <a:t>ATTESTATO</a:t>
            </a:r>
          </a:p>
          <a:p>
            <a:pPr algn="ctr"/>
            <a:r>
              <a:rPr lang="it-IT" sz="2400" dirty="0" smtClean="0"/>
              <a:t>DI</a:t>
            </a:r>
          </a:p>
          <a:p>
            <a:pPr algn="ctr"/>
            <a:r>
              <a:rPr lang="it-IT" sz="2400" dirty="0" smtClean="0"/>
              <a:t>FINE  CORSO</a:t>
            </a:r>
            <a:endParaRPr lang="it-IT" sz="2400" dirty="0"/>
          </a:p>
        </p:txBody>
      </p:sp>
      <p:sp>
        <p:nvSpPr>
          <p:cNvPr id="5" name="CasellaDiTesto 4"/>
          <p:cNvSpPr txBox="1"/>
          <p:nvPr/>
        </p:nvSpPr>
        <p:spPr>
          <a:xfrm rot="20252454">
            <a:off x="56863" y="4710153"/>
            <a:ext cx="39262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 smtClean="0"/>
              <a:t>PROGETTO  PON</a:t>
            </a:r>
          </a:p>
          <a:p>
            <a:pPr algn="ctr"/>
            <a:r>
              <a:rPr lang="it-IT" sz="3200" b="1" dirty="0" smtClean="0"/>
              <a:t>SCAVI  ARCHEOLOGICI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90452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16632"/>
            <a:ext cx="2416835" cy="364502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572" y="188640"/>
            <a:ext cx="2002574" cy="338437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88640"/>
            <a:ext cx="3816424" cy="269884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81745"/>
            <a:ext cx="2674200" cy="376165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425" y="3601469"/>
            <a:ext cx="2636856" cy="309634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708" y="3540046"/>
            <a:ext cx="2216658" cy="30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2774838" cy="378904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16632"/>
            <a:ext cx="2841780" cy="378904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773" y="224644"/>
            <a:ext cx="2530142" cy="357301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47294" y="5889633"/>
            <a:ext cx="8044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LA GIORNATA DELLA TERRA</a:t>
            </a:r>
            <a:endParaRPr lang="it-IT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638" y="3324729"/>
            <a:ext cx="2832206" cy="256490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794" y="3524439"/>
            <a:ext cx="2095112" cy="236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1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448272" cy="335379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263" y="116631"/>
            <a:ext cx="2333817" cy="335379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50313"/>
            <a:ext cx="2261718" cy="33537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5" y="3717032"/>
            <a:ext cx="2392441" cy="295232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344" y="3603084"/>
            <a:ext cx="2163641" cy="306627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533113"/>
            <a:ext cx="2241670" cy="31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059832" y="57049"/>
            <a:ext cx="3684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FESTA  DELLA  MAMMA</a:t>
            </a:r>
            <a:endParaRPr lang="it-IT" sz="28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1001">
            <a:off x="339173" y="211896"/>
            <a:ext cx="2345149" cy="331469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8435">
            <a:off x="5334689" y="2357595"/>
            <a:ext cx="3135325" cy="422108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691">
            <a:off x="6736574" y="167740"/>
            <a:ext cx="2181984" cy="2217872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619177"/>
            <a:ext cx="2210696" cy="303373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8" y="3501008"/>
            <a:ext cx="2294272" cy="308620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7329">
            <a:off x="2957269" y="3929239"/>
            <a:ext cx="2049813" cy="2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4766"/>
            <a:ext cx="4427983" cy="332098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6" y="1124744"/>
            <a:ext cx="3489852" cy="465313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064440"/>
            <a:ext cx="4932040" cy="369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3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462" y="665312"/>
            <a:ext cx="3744625" cy="576064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65312"/>
            <a:ext cx="432048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7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6928"/>
            <a:ext cx="4211960" cy="315897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4" y="76928"/>
            <a:ext cx="4211960" cy="315897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4" y="3519240"/>
            <a:ext cx="4314531" cy="32358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15998"/>
            <a:ext cx="4294544" cy="3220908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 rot="21021934">
            <a:off x="1154725" y="2967335"/>
            <a:ext cx="68345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PROVE  DI  EVACUAZIONE</a:t>
            </a:r>
            <a:endParaRPr lang="it-IT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797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452353" y="-114015"/>
            <a:ext cx="18389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 smtClean="0"/>
              <a:t>CLASSI</a:t>
            </a:r>
          </a:p>
          <a:p>
            <a:pPr algn="ctr"/>
            <a:r>
              <a:rPr lang="it-IT" sz="3200" b="1" dirty="0" smtClean="0"/>
              <a:t>5A   E   5B</a:t>
            </a:r>
            <a:endParaRPr lang="it-IT" sz="32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63203"/>
            <a:ext cx="3779912" cy="283493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290" y="968107"/>
            <a:ext cx="3773372" cy="283002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290" y="3916662"/>
            <a:ext cx="3796555" cy="284741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63" y="4000791"/>
            <a:ext cx="3684382" cy="276328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082122" y="1484784"/>
            <a:ext cx="37285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C</a:t>
            </a:r>
          </a:p>
          <a:p>
            <a:r>
              <a:rPr lang="it-IT" b="1" dirty="0" smtClean="0"/>
              <a:t>O</a:t>
            </a:r>
          </a:p>
          <a:p>
            <a:r>
              <a:rPr lang="it-IT" b="1" dirty="0" smtClean="0"/>
              <a:t>N</a:t>
            </a:r>
          </a:p>
          <a:p>
            <a:r>
              <a:rPr lang="it-IT" b="1" dirty="0" smtClean="0"/>
              <a:t>T</a:t>
            </a:r>
          </a:p>
          <a:p>
            <a:r>
              <a:rPr lang="it-IT" b="1" dirty="0" smtClean="0"/>
              <a:t>I</a:t>
            </a:r>
          </a:p>
          <a:p>
            <a:r>
              <a:rPr lang="it-IT" b="1" dirty="0" smtClean="0"/>
              <a:t>N</a:t>
            </a:r>
          </a:p>
          <a:p>
            <a:r>
              <a:rPr lang="it-IT" b="1" dirty="0" smtClean="0"/>
              <a:t>U</a:t>
            </a:r>
          </a:p>
          <a:p>
            <a:r>
              <a:rPr lang="it-IT" b="1" dirty="0" smtClean="0"/>
              <a:t>I</a:t>
            </a:r>
          </a:p>
          <a:p>
            <a:r>
              <a:rPr lang="it-IT" b="1" dirty="0" smtClean="0"/>
              <a:t>T</a:t>
            </a:r>
          </a:p>
          <a:p>
            <a:r>
              <a:rPr lang="it-IT" b="1" dirty="0" smtClean="0"/>
              <a:t>A’</a:t>
            </a:r>
          </a:p>
          <a:p>
            <a:endParaRPr lang="it-IT" b="1" dirty="0"/>
          </a:p>
          <a:p>
            <a:endParaRPr lang="it-IT" b="1" dirty="0" smtClean="0"/>
          </a:p>
          <a:p>
            <a:r>
              <a:rPr lang="it-IT" b="1" dirty="0" smtClean="0"/>
              <a:t>C</a:t>
            </a:r>
          </a:p>
          <a:p>
            <a:r>
              <a:rPr lang="it-IT" b="1" dirty="0" smtClean="0"/>
              <a:t>O</a:t>
            </a:r>
          </a:p>
          <a:p>
            <a:r>
              <a:rPr lang="it-IT" b="1" dirty="0"/>
              <a:t>N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4448761" y="1100506"/>
            <a:ext cx="336952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L</a:t>
            </a:r>
          </a:p>
          <a:p>
            <a:r>
              <a:rPr lang="it-IT" b="1" dirty="0" smtClean="0"/>
              <a:t>A</a:t>
            </a:r>
          </a:p>
          <a:p>
            <a:endParaRPr lang="it-IT" b="1" dirty="0"/>
          </a:p>
          <a:p>
            <a:r>
              <a:rPr lang="it-IT" b="1" dirty="0" smtClean="0"/>
              <a:t>S</a:t>
            </a:r>
          </a:p>
          <a:p>
            <a:r>
              <a:rPr lang="it-IT" b="1" dirty="0" smtClean="0"/>
              <a:t>C</a:t>
            </a:r>
          </a:p>
          <a:p>
            <a:r>
              <a:rPr lang="it-IT" b="1" dirty="0" smtClean="0"/>
              <a:t>U</a:t>
            </a:r>
          </a:p>
          <a:p>
            <a:r>
              <a:rPr lang="it-IT" b="1" dirty="0" smtClean="0"/>
              <a:t>O</a:t>
            </a:r>
          </a:p>
          <a:p>
            <a:r>
              <a:rPr lang="it-IT" b="1" dirty="0" smtClean="0"/>
              <a:t>L</a:t>
            </a:r>
          </a:p>
          <a:p>
            <a:r>
              <a:rPr lang="it-IT" b="1" dirty="0" smtClean="0"/>
              <a:t>A</a:t>
            </a:r>
          </a:p>
          <a:p>
            <a:endParaRPr lang="it-IT" b="1" dirty="0"/>
          </a:p>
          <a:p>
            <a:r>
              <a:rPr lang="it-IT" b="1" dirty="0" smtClean="0"/>
              <a:t>S</a:t>
            </a:r>
          </a:p>
          <a:p>
            <a:r>
              <a:rPr lang="it-IT" b="1" dirty="0" smtClean="0"/>
              <a:t>E</a:t>
            </a:r>
          </a:p>
          <a:p>
            <a:r>
              <a:rPr lang="it-IT" b="1" dirty="0" smtClean="0"/>
              <a:t>C</a:t>
            </a:r>
          </a:p>
          <a:p>
            <a:r>
              <a:rPr lang="it-IT" b="1" dirty="0" smtClean="0"/>
              <a:t>O</a:t>
            </a:r>
          </a:p>
          <a:p>
            <a:r>
              <a:rPr lang="it-IT" b="1" dirty="0" smtClean="0"/>
              <a:t>N</a:t>
            </a:r>
          </a:p>
          <a:p>
            <a:r>
              <a:rPr lang="it-IT" b="1" dirty="0" smtClean="0"/>
              <a:t>D</a:t>
            </a:r>
          </a:p>
          <a:p>
            <a:r>
              <a:rPr lang="it-IT" b="1" dirty="0" smtClean="0"/>
              <a:t>A</a:t>
            </a:r>
          </a:p>
          <a:p>
            <a:r>
              <a:rPr lang="it-IT" b="1" dirty="0" smtClean="0"/>
              <a:t>R</a:t>
            </a:r>
          </a:p>
          <a:p>
            <a:r>
              <a:rPr lang="it-IT" b="1" dirty="0" smtClean="0"/>
              <a:t>I</a:t>
            </a:r>
          </a:p>
          <a:p>
            <a:r>
              <a:rPr lang="it-IT" b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71730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6632"/>
            <a:ext cx="3995936" cy="299695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067944" cy="305095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01008"/>
            <a:ext cx="4151445" cy="31135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793" y="3343300"/>
            <a:ext cx="2571750" cy="3429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164543" y="4005064"/>
            <a:ext cx="200304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/>
              <a:t>GIOCHI</a:t>
            </a:r>
          </a:p>
          <a:p>
            <a:pPr algn="ctr"/>
            <a:r>
              <a:rPr lang="it-IT" sz="2800" dirty="0" smtClean="0"/>
              <a:t>E</a:t>
            </a:r>
          </a:p>
          <a:p>
            <a:pPr algn="ctr"/>
            <a:r>
              <a:rPr lang="it-IT" sz="2800" dirty="0" smtClean="0"/>
              <a:t>LEZIONI</a:t>
            </a:r>
          </a:p>
          <a:p>
            <a:pPr algn="ctr"/>
            <a:r>
              <a:rPr lang="it-IT" sz="2800" dirty="0" smtClean="0"/>
              <a:t>ALL’ APERTO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85142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37162"/>
            <a:ext cx="3923928" cy="294294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1457"/>
            <a:ext cx="3057804" cy="407707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842" y="3284984"/>
            <a:ext cx="2355726" cy="314096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284984"/>
            <a:ext cx="4211960" cy="315897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86481" y="4653136"/>
            <a:ext cx="15813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/>
              <a:t>PROGETTO</a:t>
            </a:r>
          </a:p>
          <a:p>
            <a:pPr algn="ctr"/>
            <a:r>
              <a:rPr lang="it-IT" sz="2400" b="1" dirty="0" smtClean="0"/>
              <a:t>PON</a:t>
            </a:r>
          </a:p>
          <a:p>
            <a:pPr algn="ctr"/>
            <a:r>
              <a:rPr lang="it-IT" sz="2400" b="1" dirty="0" smtClean="0"/>
              <a:t>SULLA</a:t>
            </a:r>
          </a:p>
          <a:p>
            <a:pPr algn="ctr"/>
            <a:r>
              <a:rPr lang="it-IT" sz="2400" b="1" dirty="0" smtClean="0"/>
              <a:t>ROBOTICA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54577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0732"/>
            <a:ext cx="2571750" cy="3429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515883" cy="263691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24944"/>
            <a:ext cx="2841780" cy="378904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5" y="3319700"/>
            <a:ext cx="2599719" cy="346629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634" y="3513010"/>
            <a:ext cx="2400731" cy="320097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456051"/>
            <a:ext cx="1851670" cy="246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5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355976" cy="326698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852936"/>
            <a:ext cx="5076056" cy="380704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 rot="20595687">
            <a:off x="539552" y="4464070"/>
            <a:ext cx="2840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 smtClean="0"/>
              <a:t>LA  NUOVA  LIM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29445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4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211960" cy="315897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4634"/>
            <a:ext cx="4187958" cy="314096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20" y="3584790"/>
            <a:ext cx="4183752" cy="313781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719" y="3584790"/>
            <a:ext cx="4183752" cy="313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9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415</Words>
  <Application>Microsoft Office PowerPoint</Application>
  <PresentationFormat>Presentazione su schermo (4:3)</PresentationFormat>
  <Paragraphs>235</Paragraphs>
  <Slides>114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114</vt:i4>
      </vt:variant>
    </vt:vector>
  </HeadingPairs>
  <TitlesOfParts>
    <vt:vector size="115" baseType="lpstr">
      <vt:lpstr>Tema di Office</vt:lpstr>
      <vt:lpstr>Scuola  Primaria PLESSO  «Via del Sole»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Auguri mamma e papà</vt:lpstr>
      <vt:lpstr>Buona Pasqua a tutti!</vt:lpstr>
      <vt:lpstr>Attività di primavera</vt:lpstr>
      <vt:lpstr>CONCENTRATI A PREPARARE I LAVORI PER L’ERASMUS</vt:lpstr>
      <vt:lpstr>AMBITO ARTISTICO  I LUOGHI DEL NOSTRO TERRITORIO</vt:lpstr>
      <vt:lpstr>Presentazione standard di PowerPoint</vt:lpstr>
      <vt:lpstr>Presentazione standard di PowerPoint</vt:lpstr>
      <vt:lpstr>DAL PANE…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NOSTRI LAPBOOK</vt:lpstr>
      <vt:lpstr>Presentazione standard di PowerPoint</vt:lpstr>
      <vt:lpstr>GIOCHIAMO IN GIARDINO: GIOCO DELL’OCA</vt:lpstr>
      <vt:lpstr>Presentazione standard di PowerPoint</vt:lpstr>
      <vt:lpstr>GIOCHIAMO CON LA GRAMMATICA: CHI NON INDOVINA IL VERBO È ELIMINATO…</vt:lpstr>
      <vt:lpstr>TUTTI ATTENTI PER LA PROVA DI EVACUAZIONE </vt:lpstr>
      <vt:lpstr>I nostri testi regolativi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Scuola  Primaria PLESSO  «Via del Sole»</dc:title>
  <dc:creator>ARCI</dc:creator>
  <cp:lastModifiedBy>ARCI</cp:lastModifiedBy>
  <cp:revision>65</cp:revision>
  <dcterms:created xsi:type="dcterms:W3CDTF">2022-06-05T16:16:41Z</dcterms:created>
  <dcterms:modified xsi:type="dcterms:W3CDTF">2022-06-19T15:03:15Z</dcterms:modified>
</cp:coreProperties>
</file>